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e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8" r:id="rId1"/>
  </p:sldMasterIdLst>
  <p:notesMasterIdLst>
    <p:notesMasterId r:id="rId3"/>
  </p:notesMasterIdLst>
  <p:sldIdLst>
    <p:sldId id="261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7915"/>
    <a:srgbClr val="F1F1F1"/>
    <a:srgbClr val="DFD8CA"/>
    <a:srgbClr val="FFFFFF"/>
    <a:srgbClr val="B48F85"/>
    <a:srgbClr val="FFFBF5"/>
    <a:srgbClr val="F8F8F8"/>
    <a:srgbClr val="B17558"/>
    <a:srgbClr val="4C3438"/>
    <a:srgbClr val="FFFB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50" autoAdjust="0"/>
    <p:restoredTop sz="94634" autoAdjust="0"/>
  </p:normalViewPr>
  <p:slideViewPr>
    <p:cSldViewPr snapToGrid="0" snapToObjects="1">
      <p:cViewPr>
        <p:scale>
          <a:sx n="100" d="100"/>
          <a:sy n="100" d="100"/>
        </p:scale>
        <p:origin x="202" y="-78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40" d="100"/>
        <a:sy n="14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1.jpe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{image_background}">
            <a:extLst>
              <a:ext uri="{FF2B5EF4-FFF2-40B4-BE49-F238E27FC236}">
                <a16:creationId xmlns:a16="http://schemas.microsoft.com/office/drawing/2014/main" id="{DB7B05B6-D301-7481-9B4B-7DFDC9EDE2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17920" y="0"/>
            <a:ext cx="3840480" cy="7772400"/>
          </a:xfrm>
          <a:custGeom>
            <a:avLst/>
            <a:gdLst>
              <a:gd name="connsiteX0" fmla="*/ 0 w 3840480"/>
              <a:gd name="connsiteY0" fmla="*/ 0 h 7772400"/>
              <a:gd name="connsiteX1" fmla="*/ 3840480 w 3840480"/>
              <a:gd name="connsiteY1" fmla="*/ 0 h 7772400"/>
              <a:gd name="connsiteX2" fmla="*/ 3840480 w 3840480"/>
              <a:gd name="connsiteY2" fmla="*/ 7772400 h 7772400"/>
              <a:gd name="connsiteX3" fmla="*/ 0 w 3840480"/>
              <a:gd name="connsiteY3" fmla="*/ 7772400 h 777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0480" h="7772400">
                <a:moveTo>
                  <a:pt x="0" y="0"/>
                </a:moveTo>
                <a:lnTo>
                  <a:pt x="3840480" y="0"/>
                </a:lnTo>
                <a:lnTo>
                  <a:pt x="3840480" y="7772400"/>
                </a:lnTo>
                <a:lnTo>
                  <a:pt x="0" y="7772400"/>
                </a:lnTo>
                <a:close/>
              </a:path>
            </a:pathLst>
          </a:cu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8CE799-D6A7-7DFC-14DA-242D1C6EACBB}"/>
              </a:ext>
            </a:extLst>
          </p:cNvPr>
          <p:cNvCxnSpPr>
            <a:cxnSpLocks/>
          </p:cNvCxnSpPr>
          <p:nvPr userDrawn="1"/>
        </p:nvCxnSpPr>
        <p:spPr>
          <a:xfrm>
            <a:off x="1392589" y="6978356"/>
            <a:ext cx="3429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C4B765-F7B9-AB87-D633-E1A776632362}"/>
              </a:ext>
            </a:extLst>
          </p:cNvPr>
          <p:cNvCxnSpPr>
            <a:cxnSpLocks/>
          </p:cNvCxnSpPr>
          <p:nvPr userDrawn="1"/>
        </p:nvCxnSpPr>
        <p:spPr>
          <a:xfrm>
            <a:off x="1392589" y="6109676"/>
            <a:ext cx="3429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le 10">
            <a:extLst>
              <a:ext uri="{FF2B5EF4-FFF2-40B4-BE49-F238E27FC236}">
                <a16:creationId xmlns:a16="http://schemas.microsoft.com/office/drawing/2014/main" id="{16A98C02-8CB0-8A05-36B5-3B4C0FC97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7" y="2718775"/>
            <a:ext cx="5262563" cy="1501775"/>
          </a:xfrm>
        </p:spPr>
        <p:txBody>
          <a:bodyPr/>
          <a:lstStyle>
            <a:lvl1pPr algn="ctr"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3370AA7-8659-9686-BEDD-B3682CC53B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7837" y="772662"/>
            <a:ext cx="5262563" cy="778010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400" cap="all" spc="100" baseline="0"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E036CCE2-38F0-F74B-330D-BCAF787784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7837" y="1978999"/>
            <a:ext cx="5262563" cy="652486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400" cap="none" baseline="0"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24CD9F74-96BC-1665-9759-805DBBA82F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7837" y="4307840"/>
            <a:ext cx="5262563" cy="991534"/>
          </a:xfr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400" cap="none" baseline="0"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3FCF07D4-733E-057E-3858-C8E7645215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92590" y="5713464"/>
            <a:ext cx="3429000" cy="379397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2700" cap="none" baseline="0">
                <a:latin typeface="Freestyle Script" panose="030804020302050B0404" pitchFamily="66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FD2BD76F-5764-7237-126B-056EDC3C08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92590" y="6124502"/>
            <a:ext cx="3429000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050" cap="all" spc="100" baseline="0"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8587139A-6D30-7494-0426-00A1548A88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92590" y="6577493"/>
            <a:ext cx="3429000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400" cap="none" baseline="0"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F2359D0B-637B-329D-7C42-5CD8A02CB7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92590" y="6987489"/>
            <a:ext cx="3429000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3000"/>
              </a:lnSpc>
              <a:spcBef>
                <a:spcPts val="0"/>
              </a:spcBef>
              <a:buNone/>
              <a:defRPr sz="1050" cap="all" spc="100" baseline="0">
                <a:latin typeface="+mn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95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42156F-CEB3-6967-8D4B-63A49C726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4DB38-20FA-D912-4F61-3461149A8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3845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3000"/>
        </a:lnSpc>
        <a:spcBef>
          <a:spcPts val="1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3000"/>
        </a:lnSpc>
        <a:spcBef>
          <a:spcPts val="5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3000"/>
        </a:lnSpc>
        <a:spcBef>
          <a:spcPts val="5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Rockwell" panose="02060603020205020403" pitchFamily="18" charset="77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Rockwell" panose="02060603020205020403" pitchFamily="18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itle 188">
            <a:extLst>
              <a:ext uri="{FF2B5EF4-FFF2-40B4-BE49-F238E27FC236}">
                <a16:creationId xmlns:a16="http://schemas.microsoft.com/office/drawing/2014/main" id="{5DC54C32-055E-247D-CD08-0C6A9D833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7" y="2718775"/>
            <a:ext cx="5262563" cy="1501775"/>
          </a:xfrm>
        </p:spPr>
        <p:txBody>
          <a:bodyPr/>
          <a:lstStyle/>
          <a:p>
            <a:r>
              <a:rPr lang="en-US" dirty="0"/>
              <a:t>Luca Richter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5A0BBA3-4322-3477-BE11-437EEDE7B2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7837" y="772662"/>
            <a:ext cx="5262563" cy="778010"/>
          </a:xfrm>
        </p:spPr>
        <p:txBody>
          <a:bodyPr/>
          <a:lstStyle/>
          <a:p>
            <a:r>
              <a:rPr lang="en-US"/>
              <a:t>Best attendance award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8ED66B-D3C6-6729-69F4-4699D15896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7837" y="1978999"/>
            <a:ext cx="5262563" cy="652486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C59A2D4-EEDD-9FED-9C19-F20E94AEB2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7837" y="4307840"/>
            <a:ext cx="5262563" cy="991534"/>
          </a:xfrm>
        </p:spPr>
        <p:txBody>
          <a:bodyPr/>
          <a:lstStyle/>
          <a:p>
            <a:r>
              <a:rPr lang="en-US"/>
              <a:t>in recognition of their perfect attendance this year.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BBD55EE-F354-DF69-7639-8ED8B3561A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92590" y="5713464"/>
            <a:ext cx="3429000" cy="379397"/>
          </a:xfrm>
        </p:spPr>
        <p:txBody>
          <a:bodyPr/>
          <a:lstStyle/>
          <a:p>
            <a:r>
              <a:rPr lang="en-US"/>
              <a:t>Professor Costa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85CE1-69E3-CEC2-7FE4-E351FBB51C7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92590" y="6124502"/>
            <a:ext cx="3429000" cy="384048"/>
          </a:xfrm>
        </p:spPr>
        <p:txBody>
          <a:bodyPr/>
          <a:lstStyle/>
          <a:p>
            <a:r>
              <a:rPr lang="en-US"/>
              <a:t>Presenter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20AD1-533A-3DB7-A8B3-748BE662E07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92590" y="6577493"/>
            <a:ext cx="3429000" cy="384048"/>
          </a:xfrm>
        </p:spPr>
        <p:txBody>
          <a:bodyPr/>
          <a:lstStyle/>
          <a:p>
            <a:r>
              <a:rPr lang="en-US"/>
              <a:t>April 24, 20XX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7530AC-6EE6-3E21-0C99-0ACFC632B9F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92590" y="6987489"/>
            <a:ext cx="3429000" cy="384048"/>
          </a:xfr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46466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ertificate7">
      <a:dk1>
        <a:srgbClr val="000000"/>
      </a:dk1>
      <a:lt1>
        <a:srgbClr val="FFFFFF"/>
      </a:lt1>
      <a:dk2>
        <a:srgbClr val="F67A17"/>
      </a:dk2>
      <a:lt2>
        <a:srgbClr val="E7E6E6"/>
      </a:lt2>
      <a:accent1>
        <a:srgbClr val="F6A932"/>
      </a:accent1>
      <a:accent2>
        <a:srgbClr val="FFEBB3"/>
      </a:accent2>
      <a:accent3>
        <a:srgbClr val="A5A5A5"/>
      </a:accent3>
      <a:accent4>
        <a:srgbClr val="79C1AB"/>
      </a:accent4>
      <a:accent5>
        <a:srgbClr val="002F49"/>
      </a:accent5>
      <a:accent6>
        <a:srgbClr val="5A4029"/>
      </a:accent6>
      <a:hlink>
        <a:srgbClr val="0563C1"/>
      </a:hlink>
      <a:folHlink>
        <a:srgbClr val="954F72"/>
      </a:folHlink>
    </a:clrScheme>
    <a:fontScheme name="Custom 187">
      <a:majorFont>
        <a:latin typeface="Congenial Black"/>
        <a:ea typeface=""/>
        <a:cs typeface=""/>
      </a:majorFont>
      <a:minorFont>
        <a:latin typeface="Rockw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P_Certificate_7_win32_CP_v2" id="{6CCC47C7-67AB-4062-A6C3-80727DF401B9}" vid="{60315891-B6EE-4023-A67D-B4B70BCBEA99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D73A510E-FEA9-40EB-BC81-A49C8779A33B}"/>
</file>

<file path=customXml/itemProps22.xml><?xml version="1.0" encoding="utf-8"?>
<ds:datastoreItem xmlns:ds="http://schemas.openxmlformats.org/officeDocument/2006/customXml" ds:itemID="{EE9226D8-1E75-4D59-BCB9-7A09149AAE11}"/>
</file>

<file path=customXml/itemProps31.xml><?xml version="1.0" encoding="utf-8"?>
<ds:datastoreItem xmlns:ds="http://schemas.openxmlformats.org/officeDocument/2006/customXml" ds:itemID="{932059C1-D58C-46A7-9B28-4F009012FEA8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25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Congenial Black</vt:lpstr>
      <vt:lpstr>Freestyle Script</vt:lpstr>
      <vt:lpstr>Rockwell</vt:lpstr>
      <vt:lpstr>Custom</vt:lpstr>
      <vt:lpstr>Luca Richter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2024-04-29T22:55:28Z</dcterms:created>
  <dcterms:modified xsi:type="dcterms:W3CDTF">2024-04-29T23:31:44Z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